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54ec2831a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54ec2831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54ec2831a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54ec2831a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54ec2831a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54ec2831a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54ec2831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54ec2831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54ec2831a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54ec2831a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54ec2831a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54ec2831a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54ec283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54ec283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4ec2831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4ec2831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54ec2831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54ec2831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4ec2831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4ec2831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54ec283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54ec283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This is Hyunjoon.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The objective of the current project was to develop a generative model for topic-driven text generation. More specifically, we studied the possibility of building a model that can generate human-like texts while controlling the content of the output based on user-defined context (keyword and sentiment).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54ec2831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54ec2831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54ec2831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54ec2831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model is from Salesforce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4ec2831a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4ec2831a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Christina: MORE TIME FOR ALEX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54ec2831a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54ec2831a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54ec2831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54ec2831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Pplm doesn’t require language model retraining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54ec2831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54ec2831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This project is important because the fact that one can generate plausible (human-like) texts about a user-defined topic, with user-defined sentiment, opens door to numerous applications. </a:t>
            </a:r>
            <a:r>
              <a:rPr lang="en"/>
              <a:t>For example, if a malicious user of these generative model can generate thousands of negative product reviews on Amazon to sabotage a product or generate positive product reviews to falsely promote their product that are plausible (human-like), this has a huge social implication. Through this project, we are exploring the feasibility of these application given the current state of technology.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54ec2831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54ec2831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The large sample size as well as the availability of product ratings (substitute for sentiment) made the dataset appropriate for the objective of this project.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54ec2831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54ec2831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 is up next. Christina will start with presenting the dash app of our final product to give you a better idea of our project. And move onto exploratory data analysis.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54ec283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54ec283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4ec283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54ec283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54ec283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54ec283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4ec2831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4ec2831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hyunjoonlee70.github.io/" TargetMode="External"/><Relationship Id="rId4" Type="http://schemas.openxmlformats.org/officeDocument/2006/relationships/hyperlink" Target="https://github.com/csjasonchan357/text-review-generation-data204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4577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Sentiment &amp; Keyword Based Amazon Review Text Generation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23"/>
            <a:ext cx="81231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The Gradient Descenders: </a:t>
            </a:r>
            <a:br>
              <a:rPr lang="en"/>
            </a:br>
            <a:r>
              <a:rPr lang="en"/>
              <a:t>	Alexander Berry, Jason Chan, Hyunjoon Lee, </a:t>
            </a:r>
            <a:br>
              <a:rPr lang="en"/>
            </a:br>
            <a:r>
              <a:rPr lang="en"/>
              <a:t>	Sayan Samanta, Wanxin (Christina) Ye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44425" y="1992950"/>
            <a:ext cx="7816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Blogpost: </a:t>
            </a:r>
            <a:r>
              <a:rPr lang="en" sz="2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shorturl.at/ghuBR</a:t>
            </a:r>
            <a:br>
              <a:rPr lang="en" sz="2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Github: </a:t>
            </a:r>
            <a:r>
              <a:rPr lang="en" sz="2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shorturl.at/jEGT5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GPT-2: Keyword Based Generation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/>
        </p:nvSpPr>
        <p:spPr>
          <a:xfrm>
            <a:off x="346600" y="515200"/>
            <a:ext cx="8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GPT-2 : Fine-tuning for keyword based text generation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2158025" y="161015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32350" y="1382700"/>
            <a:ext cx="64407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Generating keyword using Spacy and Ray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 look for the following POS: 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Noun, Proper Noun - Raw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Proxima Nova"/>
              <a:buChar char="○"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Adverb, Adjective and Verb - Lemmatised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849800" y="2102125"/>
            <a:ext cx="7335000" cy="65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270400" y="286600"/>
            <a:ext cx="8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GPT-2 : Fine-tuning for keyword based text generation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2158025" y="161015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422800" y="1024575"/>
            <a:ext cx="77619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Setting up the data file</a:t>
            </a:r>
            <a:endParaRPr sz="1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Each entry is appended with certain tokens as follows:</a:t>
            </a:r>
            <a:endParaRPr sz="1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000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&lt;|startoftext|&gt;~`5-0~^perfect a-hike~@Perfect hat for working …  Great quality.&lt;|endoftext|&gt;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422800" y="2754800"/>
            <a:ext cx="7945500" cy="1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&lt;|startoftext|&gt;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⁠— indicating beginning of a sentence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~`n-0~</a:t>
            </a: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—  Coarse conditioning (the review rating)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~^perfect a-hike~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—  Fine conditioning (the exact words we would want in the review)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&lt;|endoftext|&gt;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— A token to force short-form generation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>
            <a:off x="270400" y="134200"/>
            <a:ext cx="8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GPT-2 : Fine-tuning for keyword based text generation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2158025" y="161015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70400" y="872175"/>
            <a:ext cx="3989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Fine-tuning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1476075"/>
            <a:ext cx="3884125" cy="33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526425" y="872175"/>
            <a:ext cx="39897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Step 4: Generate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450" y="1528563"/>
            <a:ext cx="4720275" cy="3277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436075" y="4192075"/>
            <a:ext cx="79344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436075" y="2752700"/>
            <a:ext cx="79344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436075" y="1223000"/>
            <a:ext cx="7603500" cy="98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270400" y="134200"/>
            <a:ext cx="8133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GPT-2 : Fine-tuning for keyword based text generation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24525" y="572975"/>
            <a:ext cx="76035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Rating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1, </a:t>
            </a: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Keyword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Belt</a:t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Very thin fabric. Material is super thin. Not much give in the waist. The belt is pretty thin. I am a size 6-8, and the 6-8 fit me perfectly. I wear a size 7 dress, but the 6-8 was too tight and the length was too short for me. I was really disappointed with the purchase.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436075" y="2090150"/>
            <a:ext cx="77328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Rating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3, </a:t>
            </a: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Keyword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Belt</a:t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purchased a belt with a buckle, which I thought was a nice addition. Unfortunately, the buckle broke. I had to glue it back together. If you have a small wrist, you might be able to use it, but if you have a larger wrist, you might not be able to use it.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36150" y="3569850"/>
            <a:ext cx="77328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Rating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5, </a:t>
            </a:r>
            <a:r>
              <a:rPr b="1"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Keyword</a:t>
            </a:r>
            <a:r>
              <a:rPr lang="en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Belt</a:t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Belt fit perfectly. Very happy with this purchase. Very comfortable. The fit is perfect.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PPLM</a:t>
            </a:r>
            <a:r>
              <a:rPr lang="en"/>
              <a:t>: Sentiment Based Generation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343675" y="108425"/>
            <a:ext cx="69945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PPLM (Plug and Play Language Model) 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00" y="903075"/>
            <a:ext cx="4811250" cy="382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/>
        </p:nvSpPr>
        <p:spPr>
          <a:xfrm>
            <a:off x="5474975" y="1303025"/>
            <a:ext cx="34746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“Steering A Mammoth”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Two Types of Attribute Models: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Bag of Words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Topic Representation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2. Simple Discriminators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Sentiment Representation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343675" y="108425"/>
            <a:ext cx="69945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PPLM Training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373838" y="4339525"/>
            <a:ext cx="208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Class Imbalance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5" y="1066825"/>
            <a:ext cx="4196909" cy="31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900" y="662900"/>
            <a:ext cx="3975362" cy="35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5861675" y="4339525"/>
            <a:ext cx="208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Loss History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343675" y="108425"/>
            <a:ext cx="69945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PPLM Results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25" y="964025"/>
            <a:ext cx="3985251" cy="2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475" y="1470575"/>
            <a:ext cx="5494026" cy="10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0450" y="3794615"/>
            <a:ext cx="5494025" cy="97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948700" y="1752575"/>
            <a:ext cx="1154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 = 1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0450" y="2741800"/>
            <a:ext cx="5494027" cy="81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948700" y="2933525"/>
            <a:ext cx="128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 = 3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994425" y="4046413"/>
            <a:ext cx="128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 = 5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343675" y="108425"/>
            <a:ext cx="69945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PPLM Results: Controlling Sentiment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0" y="1230725"/>
            <a:ext cx="4723625" cy="3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775" y="1790700"/>
            <a:ext cx="5619749" cy="7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560075" y="1885950"/>
            <a:ext cx="2354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 → Positive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75" y="3066506"/>
            <a:ext cx="4723624" cy="25533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560075" y="3637500"/>
            <a:ext cx="23547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r>
              <a:rPr i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→ Negative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0975" y="3546650"/>
            <a:ext cx="5528625" cy="9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26575" y="451350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 Objective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 a Generative Model for topic-driven text generation.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specifically, study the possibility of building a model that generates human-like texts while controlling the output based on user-defined context (by keyword and sentiment).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510450" y="1383025"/>
            <a:ext cx="8123100" cy="14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CTRL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&amp; Sentiment Based Generation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270400" y="134200"/>
            <a:ext cx="8133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CTRL: Domain- and Sentiment-based Review Generation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00" y="1199775"/>
            <a:ext cx="5769049" cy="32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6208450" y="1199750"/>
            <a:ext cx="23943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.6 billion-parameter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language model with powerful and controllable artificial text generation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codes enable explicit influence over style, genre, entities, relationships between entities, and dates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is “less likely to generate random word sequences” than previous models.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271900" y="4400625"/>
            <a:ext cx="58158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https://github.com/salesforce/ctrl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/>
        </p:nvSpPr>
        <p:spPr>
          <a:xfrm>
            <a:off x="270400" y="134200"/>
            <a:ext cx="8133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CTRL: Formulation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521150" y="1155600"/>
            <a:ext cx="40182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Goal: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Learn the conditional language model </a:t>
            </a:r>
            <a:r>
              <a:rPr i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p(x|c)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where </a:t>
            </a:r>
            <a:r>
              <a:rPr i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control code: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Sequentially sample from </a:t>
            </a:r>
            <a:r>
              <a:rPr i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p(x)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to generate tokens that make up the text.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penalizes samples that do not follow context of rest of sequence.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0" y="1994850"/>
            <a:ext cx="3291700" cy="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750" y="279475"/>
            <a:ext cx="3644776" cy="2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751" y="2760575"/>
            <a:ext cx="3675000" cy="20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4939575" y="2484225"/>
            <a:ext cx="36750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groundai.com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4939575" y="4770225"/>
            <a:ext cx="36750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groundai.com</a:t>
            </a:r>
            <a:endParaRPr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/>
        </p:nvSpPr>
        <p:spPr>
          <a:xfrm>
            <a:off x="270400" y="134200"/>
            <a:ext cx="8133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CTRL: Generated Samples with Control Code “Reviews”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77650" y="770400"/>
            <a:ext cx="8338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Rating: 1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book is just another example of how to make money off of people who are gullible enough to believe in psychics. Rating: 1.0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 found this book to be poorly written and full of errors. Some sentences don't even make sense. Don't waste your time or money! Rating: 1.0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Not what I expected. Very short read. No real information provided. Would like more info on the subject. Rating: 1.0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Rating: 5</a:t>
            </a:r>
            <a:endParaRPr b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item works as advertised. My wife uses it to listen to music on her phone while she works. Shes has had no problems with it, so far. Rating: 4.0.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Good quality sound from such small speakers. Easy to use and set up. Rating: 4.0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i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love these. I can take them anywhere and put them wherever I want. And they don't cost much. Rating: 4.0</a:t>
            </a:r>
            <a:endParaRPr i="1"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is interesting to note that in the case of the 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Rating: 5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prompt, all of the generated reviews actually included ratings of 4.0. This might be due to an imbalanced lack of 5.0 ratings in the training set or just random variation.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270400" y="134200"/>
            <a:ext cx="81336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Next Step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377650" y="770400"/>
            <a:ext cx="83385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Combine the benefits of the 3 models.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GPT-2</a:t>
            </a: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→ Encode speech patterns, grammar, spellin</a:t>
            </a: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" sz="27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PPLM</a:t>
            </a: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→ No language model retraining required.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→ Stronger control over sentiment.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" sz="2700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CTRL</a:t>
            </a: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→ Enforce the text to stay on topic.</a:t>
            </a:r>
            <a:endParaRPr sz="2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26575" y="451350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the feasibility of the use of plausible texts (articles, product reviews) to deceive the public to influence the market or product.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26575" y="451350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Text Dataset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From Amazon Review Data (2018):</a:t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roxima Nova"/>
              <a:buChar char="○"/>
            </a:pPr>
            <a: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“Clothes, Shoes, and Jewelry” category.</a:t>
            </a:r>
            <a:b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Over 11 million reviews.</a:t>
            </a:r>
            <a:b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roxima Nova"/>
              <a:buChar char="●"/>
            </a:pPr>
            <a: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data contains ratings</a:t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roxima Nova"/>
              <a:buChar char="○"/>
            </a:pPr>
            <a:r>
              <a:rPr lang="en" sz="2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Appropriate dataset for this project</a:t>
            </a:r>
            <a:endParaRPr sz="2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526575" y="451350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Baseline Model: 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Fine-tuned GPT-2 Model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More Advanced Models: 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Plug &amp; Play Language Model (PPLM)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Transformer Language Model (CTRL)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78800" y="2048000"/>
            <a:ext cx="8563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 App and Exploratory Data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26575" y="451350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 Analysis 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●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Preprocessing: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Shrink the data size 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keywords using Spacy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Char char="○"/>
            </a:pPr>
            <a:r>
              <a:rPr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Generate a feature ‘polarity’ to verify the sentiment of the text(rating) 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432550" y="225675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 Analysis 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74" y="1340625"/>
            <a:ext cx="3933200" cy="265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40625"/>
            <a:ext cx="3933199" cy="267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2557650" y="4250225"/>
            <a:ext cx="4551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Sentiment distribution is mostly aligned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432550" y="225675"/>
            <a:ext cx="81336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Exploratory Data Analysis </a:t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00" y="1401075"/>
            <a:ext cx="4212076" cy="26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1075"/>
            <a:ext cx="4436173" cy="26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